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3" r:id="rId5"/>
    <p:sldId id="267" r:id="rId6"/>
    <p:sldId id="268" r:id="rId7"/>
    <p:sldId id="264" r:id="rId8"/>
    <p:sldId id="265" r:id="rId9"/>
    <p:sldId id="256" r:id="rId10"/>
    <p:sldId id="257" r:id="rId11"/>
    <p:sldId id="258" r:id="rId12"/>
    <p:sldId id="259" r:id="rId13"/>
    <p:sldId id="26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109" y="-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7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89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41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0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5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1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7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9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C6CDF-1ACC-492C-AE35-9C23C6F680D9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0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Регистрация на порталах государственных услуг РТ и РФ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664896" cy="17526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uslugi.tatarstan.ru</a:t>
            </a:r>
            <a:endParaRPr lang="ru-RU" sz="5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www.gosuslugi.ru</a:t>
            </a:r>
            <a:endParaRPr lang="ru-RU" sz="5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1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404664"/>
            <a:ext cx="1008112" cy="117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692696"/>
            <a:ext cx="1008112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1052736"/>
            <a:ext cx="151216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1556792"/>
            <a:ext cx="100811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4293096"/>
            <a:ext cx="32403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71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-819472"/>
            <a:ext cx="15237161" cy="856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18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" t="24658" r="-5874" b="8121"/>
          <a:stretch/>
        </p:blipFill>
        <p:spPr bwMode="auto">
          <a:xfrm>
            <a:off x="755576" y="620689"/>
            <a:ext cx="8064896" cy="5760640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868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776064"/>
            <a:ext cx="14340624" cy="806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992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675456"/>
            <a:ext cx="14212547" cy="799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916832"/>
            <a:ext cx="24482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2564904"/>
            <a:ext cx="44644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11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4"/>
          <a:stretch/>
        </p:blipFill>
        <p:spPr bwMode="auto">
          <a:xfrm>
            <a:off x="539552" y="476672"/>
            <a:ext cx="7992888" cy="59766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228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315416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6660232" y="1855448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72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744" y="-963488"/>
            <a:ext cx="14861402" cy="835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323528" y="2132856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01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" t="23821" r="142" b="7217"/>
          <a:stretch/>
        </p:blipFill>
        <p:spPr bwMode="auto">
          <a:xfrm>
            <a:off x="-252536" y="116632"/>
            <a:ext cx="10081120" cy="696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16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3139852"/>
            <a:ext cx="576064" cy="145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47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7550" y="-819472"/>
            <a:ext cx="14468700" cy="813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90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5627" y="-891480"/>
            <a:ext cx="14596777" cy="8206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03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4864" y="-1323528"/>
            <a:ext cx="14981007" cy="842270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</p:pic>
      <p:sp>
        <p:nvSpPr>
          <p:cNvPr id="4" name="Прямоугольник 3"/>
          <p:cNvSpPr/>
          <p:nvPr/>
        </p:nvSpPr>
        <p:spPr>
          <a:xfrm>
            <a:off x="2771800" y="371703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07707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62672" y="5229200"/>
            <a:ext cx="101724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268760"/>
            <a:ext cx="108012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628800"/>
            <a:ext cx="72008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01698" y="1988840"/>
            <a:ext cx="1414117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89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Регистрация на порталах государственных услуг РТ и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 по ИКТ</dc:creator>
  <cp:lastModifiedBy>1</cp:lastModifiedBy>
  <cp:revision>5</cp:revision>
  <dcterms:created xsi:type="dcterms:W3CDTF">2016-01-26T07:06:10Z</dcterms:created>
  <dcterms:modified xsi:type="dcterms:W3CDTF">2020-02-13T05:13:19Z</dcterms:modified>
</cp:coreProperties>
</file>